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10" r:id="rId21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09/08/2020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09/08/2020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End-to-End</a:t>
            </a:r>
            <a:br>
              <a:rPr lang="en-US" altLang="it-IT" sz="4800" dirty="0"/>
            </a:br>
            <a:r>
              <a:rPr lang="en-US" altLang="it-IT" sz="4800" dirty="0"/>
              <a:t>Key word Spotting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276601"/>
            <a:ext cx="32559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788977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788977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0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543558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543558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0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9216107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9216107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762" r="-297525" b="-2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762" r="-1905" b="-20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,,,</a:t>
            </a: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61548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Accuracy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5178</TotalTime>
  <Words>1531</Words>
  <Application>Microsoft Office PowerPoint</Application>
  <PresentationFormat>Presentazione su schermo (4:3)</PresentationFormat>
  <Paragraphs>333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694</cp:revision>
  <dcterms:created xsi:type="dcterms:W3CDTF">2011-09-22T18:51:05Z</dcterms:created>
  <dcterms:modified xsi:type="dcterms:W3CDTF">2020-08-09T09:27:47Z</dcterms:modified>
</cp:coreProperties>
</file>